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Syne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svg" Type="http://schemas.openxmlformats.org/officeDocument/2006/relationships/image"/><Relationship Id="rId30" Target="../media/image29.png" Type="http://schemas.openxmlformats.org/officeDocument/2006/relationships/image"/><Relationship Id="rId31" Target="../media/image30.svg" Type="http://schemas.openxmlformats.org/officeDocument/2006/relationships/image"/><Relationship Id="rId32" Target="../media/image31.png" Type="http://schemas.openxmlformats.org/officeDocument/2006/relationships/image"/><Relationship Id="rId33" Target="../media/image32.svg" Type="http://schemas.openxmlformats.org/officeDocument/2006/relationships/image"/><Relationship Id="rId34" Target="../media/image33.png" Type="http://schemas.openxmlformats.org/officeDocument/2006/relationships/image"/><Relationship Id="rId35" Target="../media/image34.svg" Type="http://schemas.openxmlformats.org/officeDocument/2006/relationships/image"/><Relationship Id="rId36" Target="../media/image35.png" Type="http://schemas.openxmlformats.org/officeDocument/2006/relationships/image"/><Relationship Id="rId37" Target="../media/image36.svg" Type="http://schemas.openxmlformats.org/officeDocument/2006/relationships/image"/><Relationship Id="rId38" Target="../media/image37.png" Type="http://schemas.openxmlformats.org/officeDocument/2006/relationships/image"/><Relationship Id="rId39" Target="../media/image38.svg" Type="http://schemas.openxmlformats.org/officeDocument/2006/relationships/image"/><Relationship Id="rId4" Target="../media/image3.png" Type="http://schemas.openxmlformats.org/officeDocument/2006/relationships/image"/><Relationship Id="rId40" Target="../media/image39.png" Type="http://schemas.openxmlformats.org/officeDocument/2006/relationships/image"/><Relationship Id="rId41" Target="../media/image40.svg" Type="http://schemas.openxmlformats.org/officeDocument/2006/relationships/image"/><Relationship Id="rId42" Target="../media/image41.png" Type="http://schemas.openxmlformats.org/officeDocument/2006/relationships/image"/><Relationship Id="rId43" Target="../media/image42.svg" Type="http://schemas.openxmlformats.org/officeDocument/2006/relationships/image"/><Relationship Id="rId44" Target="../media/image43.png" Type="http://schemas.openxmlformats.org/officeDocument/2006/relationships/image"/><Relationship Id="rId45" Target="../media/image44.svg" Type="http://schemas.openxmlformats.org/officeDocument/2006/relationships/image"/><Relationship Id="rId46" Target="../media/image45.jpeg" Type="http://schemas.openxmlformats.org/officeDocument/2006/relationships/image"/><Relationship Id="rId47" Target="../media/image46.jpeg" Type="http://schemas.openxmlformats.org/officeDocument/2006/relationships/image"/><Relationship Id="rId48" Target="../media/image47.jpeg" Type="http://schemas.openxmlformats.org/officeDocument/2006/relationships/image"/><Relationship Id="rId49" Target="../media/image48.jpeg" Type="http://schemas.openxmlformats.org/officeDocument/2006/relationships/image"/><Relationship Id="rId5" Target="../media/image4.svg" Type="http://schemas.openxmlformats.org/officeDocument/2006/relationships/image"/><Relationship Id="rId50" Target="../media/image49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10800000">
            <a:off x="0" y="6829200"/>
            <a:ext cx="10692000" cy="730800"/>
            <a:chOff x="0" y="0"/>
            <a:chExt cx="3831771" cy="26190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831772" cy="261902"/>
            </a:xfrm>
            <a:custGeom>
              <a:avLst/>
              <a:gdLst/>
              <a:ahLst/>
              <a:cxnLst/>
              <a:rect r="r" b="b" t="t" l="l"/>
              <a:pathLst>
                <a:path h="261902" w="3831772">
                  <a:moveTo>
                    <a:pt x="0" y="0"/>
                  </a:moveTo>
                  <a:lnTo>
                    <a:pt x="3831772" y="0"/>
                  </a:lnTo>
                  <a:lnTo>
                    <a:pt x="3831772" y="261902"/>
                  </a:lnTo>
                  <a:lnTo>
                    <a:pt x="0" y="261902"/>
                  </a:lnTo>
                  <a:close/>
                </a:path>
              </a:pathLst>
            </a:custGeom>
            <a:solidFill>
              <a:srgbClr val="6F2DB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831771" cy="2904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5400000">
            <a:off x="-3254925" y="3603075"/>
            <a:ext cx="7211850" cy="702000"/>
            <a:chOff x="0" y="0"/>
            <a:chExt cx="2584564" cy="251581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84564" cy="251581"/>
            </a:xfrm>
            <a:custGeom>
              <a:avLst/>
              <a:gdLst/>
              <a:ahLst/>
              <a:cxnLst/>
              <a:rect r="r" b="b" t="t" l="l"/>
              <a:pathLst>
                <a:path h="251581" w="2584564">
                  <a:moveTo>
                    <a:pt x="0" y="0"/>
                  </a:moveTo>
                  <a:lnTo>
                    <a:pt x="2584564" y="0"/>
                  </a:lnTo>
                  <a:lnTo>
                    <a:pt x="2584564" y="251581"/>
                  </a:lnTo>
                  <a:lnTo>
                    <a:pt x="0" y="251581"/>
                  </a:lnTo>
                  <a:close/>
                </a:path>
              </a:pathLst>
            </a:custGeom>
            <a:solidFill>
              <a:srgbClr val="6F2DBD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584564" cy="2801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-5400000">
            <a:off x="6921524" y="3069000"/>
            <a:ext cx="6840000" cy="702000"/>
            <a:chOff x="0" y="0"/>
            <a:chExt cx="2451302" cy="25158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451302" cy="251581"/>
            </a:xfrm>
            <a:custGeom>
              <a:avLst/>
              <a:gdLst/>
              <a:ahLst/>
              <a:cxnLst/>
              <a:rect r="r" b="b" t="t" l="l"/>
              <a:pathLst>
                <a:path h="251581" w="2451302">
                  <a:moveTo>
                    <a:pt x="0" y="0"/>
                  </a:moveTo>
                  <a:lnTo>
                    <a:pt x="2451302" y="0"/>
                  </a:lnTo>
                  <a:lnTo>
                    <a:pt x="2451302" y="251581"/>
                  </a:lnTo>
                  <a:lnTo>
                    <a:pt x="0" y="251581"/>
                  </a:lnTo>
                  <a:close/>
                </a:path>
              </a:pathLst>
            </a:custGeom>
            <a:solidFill>
              <a:srgbClr val="6F2DBD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451302" cy="2801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10009048" y="6172359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10800000">
            <a:off x="9262" y="6145724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0" y="-8250"/>
            <a:ext cx="10692000" cy="730800"/>
            <a:chOff x="0" y="0"/>
            <a:chExt cx="3831771" cy="26190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3831772" cy="261902"/>
            </a:xfrm>
            <a:custGeom>
              <a:avLst/>
              <a:gdLst/>
              <a:ahLst/>
              <a:cxnLst/>
              <a:rect r="r" b="b" t="t" l="l"/>
              <a:pathLst>
                <a:path h="261902" w="3831772">
                  <a:moveTo>
                    <a:pt x="0" y="0"/>
                  </a:moveTo>
                  <a:lnTo>
                    <a:pt x="3831772" y="0"/>
                  </a:lnTo>
                  <a:lnTo>
                    <a:pt x="3831772" y="261902"/>
                  </a:lnTo>
                  <a:lnTo>
                    <a:pt x="0" y="261902"/>
                  </a:lnTo>
                  <a:close/>
                </a:path>
              </a:pathLst>
            </a:custGeom>
            <a:solidFill>
              <a:srgbClr val="6F2DBD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3831771" cy="2904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6" id="16"/>
          <p:cNvSpPr/>
          <p:nvPr/>
        </p:nvSpPr>
        <p:spPr>
          <a:xfrm flipH="true" flipV="false" rot="-10800000">
            <a:off x="-9525" y="0"/>
            <a:ext cx="1425600" cy="712800"/>
          </a:xfrm>
          <a:custGeom>
            <a:avLst/>
            <a:gdLst/>
            <a:ahLst/>
            <a:cxnLst/>
            <a:rect r="r" b="b" t="t" l="l"/>
            <a:pathLst>
              <a:path h="712800" w="1425600">
                <a:moveTo>
                  <a:pt x="1425600" y="0"/>
                </a:moveTo>
                <a:lnTo>
                  <a:pt x="0" y="0"/>
                </a:lnTo>
                <a:lnTo>
                  <a:pt x="0" y="712800"/>
                </a:lnTo>
                <a:lnTo>
                  <a:pt x="1425600" y="712800"/>
                </a:lnTo>
                <a:lnTo>
                  <a:pt x="142560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true" flipV="false" rot="-10800000">
            <a:off x="4276473" y="0"/>
            <a:ext cx="1425600" cy="712800"/>
          </a:xfrm>
          <a:custGeom>
            <a:avLst/>
            <a:gdLst/>
            <a:ahLst/>
            <a:cxnLst/>
            <a:rect r="r" b="b" t="t" l="l"/>
            <a:pathLst>
              <a:path h="712800" w="1425600">
                <a:moveTo>
                  <a:pt x="1425600" y="0"/>
                </a:moveTo>
                <a:lnTo>
                  <a:pt x="0" y="0"/>
                </a:lnTo>
                <a:lnTo>
                  <a:pt x="0" y="712800"/>
                </a:lnTo>
                <a:lnTo>
                  <a:pt x="1425600" y="712800"/>
                </a:lnTo>
                <a:lnTo>
                  <a:pt x="142560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-10800000">
            <a:off x="9259200" y="-8250"/>
            <a:ext cx="1425600" cy="712800"/>
          </a:xfrm>
          <a:custGeom>
            <a:avLst/>
            <a:gdLst/>
            <a:ahLst/>
            <a:cxnLst/>
            <a:rect r="r" b="b" t="t" l="l"/>
            <a:pathLst>
              <a:path h="712800" w="1425600">
                <a:moveTo>
                  <a:pt x="1425600" y="0"/>
                </a:moveTo>
                <a:lnTo>
                  <a:pt x="0" y="0"/>
                </a:lnTo>
                <a:lnTo>
                  <a:pt x="0" y="712800"/>
                </a:lnTo>
                <a:lnTo>
                  <a:pt x="1425600" y="712800"/>
                </a:lnTo>
                <a:lnTo>
                  <a:pt x="142560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2845309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138400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-10800000">
            <a:off x="7139717" y="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5400000">
            <a:off x="7852517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-5400000">
            <a:off x="5714117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561218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8565317" y="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425600" y="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5400000">
            <a:off x="6426917" y="750"/>
            <a:ext cx="712800" cy="712800"/>
          </a:xfrm>
          <a:custGeom>
            <a:avLst/>
            <a:gdLst/>
            <a:ahLst/>
            <a:cxnLst/>
            <a:rect r="r" b="b" t="t" l="l"/>
            <a:pathLst>
              <a:path h="712800" w="712800">
                <a:moveTo>
                  <a:pt x="0" y="0"/>
                </a:moveTo>
                <a:lnTo>
                  <a:pt x="712800" y="0"/>
                </a:lnTo>
                <a:lnTo>
                  <a:pt x="712800" y="712800"/>
                </a:lnTo>
                <a:lnTo>
                  <a:pt x="0" y="712800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true" flipV="false" rot="0">
            <a:off x="9262800" y="6840000"/>
            <a:ext cx="1418400" cy="709200"/>
          </a:xfrm>
          <a:custGeom>
            <a:avLst/>
            <a:gdLst/>
            <a:ahLst/>
            <a:cxnLst/>
            <a:rect r="r" b="b" t="t" l="l"/>
            <a:pathLst>
              <a:path h="709200" w="1418400">
                <a:moveTo>
                  <a:pt x="1418400" y="0"/>
                </a:moveTo>
                <a:lnTo>
                  <a:pt x="0" y="0"/>
                </a:lnTo>
                <a:lnTo>
                  <a:pt x="0" y="709200"/>
                </a:lnTo>
                <a:lnTo>
                  <a:pt x="1418400" y="709200"/>
                </a:lnTo>
                <a:lnTo>
                  <a:pt x="141840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true" flipV="false" rot="0">
            <a:off x="4989273" y="6840000"/>
            <a:ext cx="1418400" cy="709200"/>
          </a:xfrm>
          <a:custGeom>
            <a:avLst/>
            <a:gdLst/>
            <a:ahLst/>
            <a:cxnLst/>
            <a:rect r="r" b="b" t="t" l="l"/>
            <a:pathLst>
              <a:path h="709200" w="1418400">
                <a:moveTo>
                  <a:pt x="1418400" y="0"/>
                </a:moveTo>
                <a:lnTo>
                  <a:pt x="0" y="0"/>
                </a:lnTo>
                <a:lnTo>
                  <a:pt x="0" y="709200"/>
                </a:lnTo>
                <a:lnTo>
                  <a:pt x="1418400" y="709200"/>
                </a:lnTo>
                <a:lnTo>
                  <a:pt x="141840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true" flipV="false" rot="0">
            <a:off x="4255" y="6840000"/>
            <a:ext cx="1418400" cy="709200"/>
          </a:xfrm>
          <a:custGeom>
            <a:avLst/>
            <a:gdLst/>
            <a:ahLst/>
            <a:cxnLst/>
            <a:rect r="r" b="b" t="t" l="l"/>
            <a:pathLst>
              <a:path h="709200" w="1418400">
                <a:moveTo>
                  <a:pt x="1418400" y="0"/>
                </a:moveTo>
                <a:lnTo>
                  <a:pt x="0" y="0"/>
                </a:lnTo>
                <a:lnTo>
                  <a:pt x="0" y="709200"/>
                </a:lnTo>
                <a:lnTo>
                  <a:pt x="1418400" y="709200"/>
                </a:lnTo>
                <a:lnTo>
                  <a:pt x="141840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true" flipV="false" rot="-5400000">
            <a:off x="-332476" y="1710440"/>
            <a:ext cx="1366952" cy="683476"/>
          </a:xfrm>
          <a:custGeom>
            <a:avLst/>
            <a:gdLst/>
            <a:ahLst/>
            <a:cxnLst/>
            <a:rect r="r" b="b" t="t" l="l"/>
            <a:pathLst>
              <a:path h="683476" w="1366952">
                <a:moveTo>
                  <a:pt x="1366952" y="0"/>
                </a:moveTo>
                <a:lnTo>
                  <a:pt x="0" y="0"/>
                </a:lnTo>
                <a:lnTo>
                  <a:pt x="0" y="683476"/>
                </a:lnTo>
                <a:lnTo>
                  <a:pt x="1366952" y="683476"/>
                </a:lnTo>
                <a:lnTo>
                  <a:pt x="1366952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true" flipV="false" rot="5400000">
            <a:off x="9667310" y="5147145"/>
            <a:ext cx="1366952" cy="683476"/>
          </a:xfrm>
          <a:custGeom>
            <a:avLst/>
            <a:gdLst/>
            <a:ahLst/>
            <a:cxnLst/>
            <a:rect r="r" b="b" t="t" l="l"/>
            <a:pathLst>
              <a:path h="683476" w="1366952">
                <a:moveTo>
                  <a:pt x="1366952" y="0"/>
                </a:moveTo>
                <a:lnTo>
                  <a:pt x="0" y="0"/>
                </a:lnTo>
                <a:lnTo>
                  <a:pt x="0" y="683476"/>
                </a:lnTo>
                <a:lnTo>
                  <a:pt x="1366952" y="683476"/>
                </a:lnTo>
                <a:lnTo>
                  <a:pt x="1366952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-10800000">
            <a:off x="7128818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10800000">
            <a:off x="9262" y="4778772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0009048" y="2071502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-10800000">
            <a:off x="7838018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2858073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-5400000">
            <a:off x="2136109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-10800000">
            <a:off x="9262" y="2735654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0009048" y="4128150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-5400000">
            <a:off x="9262" y="3419130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5400000">
            <a:off x="10009048" y="3438454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-5400000">
            <a:off x="9262" y="5462248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5400000">
            <a:off x="10009048" y="1388026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5400000">
            <a:off x="4276473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-10800000">
            <a:off x="6413973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-10800000">
            <a:off x="1422655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-10800000">
            <a:off x="9262" y="689888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10009048" y="704550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-10800000">
            <a:off x="8550000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-5400000">
            <a:off x="3567273" y="6840000"/>
            <a:ext cx="709200" cy="709200"/>
          </a:xfrm>
          <a:custGeom>
            <a:avLst/>
            <a:gdLst/>
            <a:ahLst/>
            <a:cxnLst/>
            <a:rect r="r" b="b" t="t" l="l"/>
            <a:pathLst>
              <a:path h="709200" w="709200">
                <a:moveTo>
                  <a:pt x="0" y="0"/>
                </a:moveTo>
                <a:lnTo>
                  <a:pt x="709200" y="0"/>
                </a:lnTo>
                <a:lnTo>
                  <a:pt x="709200" y="709200"/>
                </a:lnTo>
                <a:lnTo>
                  <a:pt x="0" y="709200"/>
                </a:lnTo>
                <a:lnTo>
                  <a:pt x="0" y="0"/>
                </a:lnTo>
                <a:close/>
              </a:path>
            </a:pathLst>
          </a:custGeom>
          <a:blipFill>
            <a:blip r:embed="rId40">
              <a:extLst>
                <a:ext uri="{96DAC541-7B7A-43D3-8B79-37D633B846F1}">
                  <asvg:svgBlip xmlns:asvg="http://schemas.microsoft.com/office/drawing/2016/SVG/main" r:embed="rId4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4255" y="4095296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42">
              <a:extLst>
                <a:ext uri="{96DAC541-7B7A-43D3-8B79-37D633B846F1}">
                  <asvg:svgBlip xmlns:asvg="http://schemas.microsoft.com/office/drawing/2016/SVG/main" r:embed="rId4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-10800000">
            <a:off x="10009048" y="2758088"/>
            <a:ext cx="683476" cy="683476"/>
          </a:xfrm>
          <a:custGeom>
            <a:avLst/>
            <a:gdLst/>
            <a:ahLst/>
            <a:cxnLst/>
            <a:rect r="r" b="b" t="t" l="l"/>
            <a:pathLst>
              <a:path h="683476" w="683476">
                <a:moveTo>
                  <a:pt x="0" y="0"/>
                </a:moveTo>
                <a:lnTo>
                  <a:pt x="683476" y="0"/>
                </a:lnTo>
                <a:lnTo>
                  <a:pt x="683476" y="683476"/>
                </a:lnTo>
                <a:lnTo>
                  <a:pt x="0" y="683476"/>
                </a:lnTo>
                <a:lnTo>
                  <a:pt x="0" y="0"/>
                </a:lnTo>
                <a:close/>
              </a:path>
            </a:pathLst>
          </a:custGeom>
          <a:blipFill>
            <a:blip r:embed="rId44">
              <a:extLst>
                <a:ext uri="{96DAC541-7B7A-43D3-8B79-37D633B846F1}">
                  <asvg:svgBlip xmlns:asvg="http://schemas.microsoft.com/office/drawing/2016/SVG/main" r:embed="rId4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4" id="54"/>
          <p:cNvGrpSpPr/>
          <p:nvPr/>
        </p:nvGrpSpPr>
        <p:grpSpPr>
          <a:xfrm rot="0">
            <a:off x="756000" y="776692"/>
            <a:ext cx="1436073" cy="1436073"/>
            <a:chOff x="0" y="0"/>
            <a:chExt cx="812800" cy="8128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46"/>
              <a:stretch>
                <a:fillRect l="-21735" t="0" r="-3264" b="0"/>
              </a:stretch>
            </a:blipFill>
          </p:spPr>
        </p:sp>
      </p:grpSp>
      <p:grpSp>
        <p:nvGrpSpPr>
          <p:cNvPr name="Group 56" id="56"/>
          <p:cNvGrpSpPr/>
          <p:nvPr/>
        </p:nvGrpSpPr>
        <p:grpSpPr>
          <a:xfrm rot="0">
            <a:off x="756000" y="5295927"/>
            <a:ext cx="1436073" cy="1436073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47"/>
              <a:stretch>
                <a:fillRect l="-3529" t="0" r="-6596" b="-47012"/>
              </a:stretch>
            </a:blipFill>
          </p:spPr>
        </p:sp>
      </p:grpSp>
      <p:grpSp>
        <p:nvGrpSpPr>
          <p:cNvPr name="Group 58" id="58"/>
          <p:cNvGrpSpPr/>
          <p:nvPr/>
        </p:nvGrpSpPr>
        <p:grpSpPr>
          <a:xfrm rot="0">
            <a:off x="8499927" y="5295927"/>
            <a:ext cx="1436073" cy="1436073"/>
            <a:chOff x="0" y="0"/>
            <a:chExt cx="812800" cy="8128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48"/>
              <a:stretch>
                <a:fillRect l="-6127" t="0" r="-6127" b="0"/>
              </a:stretch>
            </a:blip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8499927" y="776692"/>
            <a:ext cx="1436073" cy="1436073"/>
            <a:chOff x="0" y="0"/>
            <a:chExt cx="812800" cy="8128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49"/>
              <a:stretch>
                <a:fillRect l="-26965" t="-1979" r="0" b="-67513"/>
              </a:stretch>
            </a:blipFill>
          </p:spPr>
        </p:sp>
      </p:grpSp>
      <p:sp>
        <p:nvSpPr>
          <p:cNvPr name="Freeform 62" id="62"/>
          <p:cNvSpPr/>
          <p:nvPr/>
        </p:nvSpPr>
        <p:spPr>
          <a:xfrm flipH="false" flipV="false" rot="0">
            <a:off x="3897485" y="5540913"/>
            <a:ext cx="2897030" cy="973183"/>
          </a:xfrm>
          <a:custGeom>
            <a:avLst/>
            <a:gdLst/>
            <a:ahLst/>
            <a:cxnLst/>
            <a:rect r="r" b="b" t="t" l="l"/>
            <a:pathLst>
              <a:path h="973183" w="2897030">
                <a:moveTo>
                  <a:pt x="0" y="0"/>
                </a:moveTo>
                <a:lnTo>
                  <a:pt x="2897030" y="0"/>
                </a:lnTo>
                <a:lnTo>
                  <a:pt x="2897030" y="973184"/>
                </a:lnTo>
                <a:lnTo>
                  <a:pt x="0" y="973184"/>
                </a:lnTo>
                <a:lnTo>
                  <a:pt x="0" y="0"/>
                </a:lnTo>
                <a:close/>
              </a:path>
            </a:pathLst>
          </a:custGeom>
          <a:blipFill>
            <a:blip r:embed="rId50"/>
            <a:stretch>
              <a:fillRect l="0" t="0" r="0" b="0"/>
            </a:stretch>
          </a:blipFill>
        </p:spPr>
      </p:sp>
      <p:sp>
        <p:nvSpPr>
          <p:cNvPr name="TextBox 63" id="63"/>
          <p:cNvSpPr txBox="true"/>
          <p:nvPr/>
        </p:nvSpPr>
        <p:spPr>
          <a:xfrm rot="0">
            <a:off x="2177165" y="2451600"/>
            <a:ext cx="6337671" cy="1127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40"/>
              </a:lnSpc>
            </a:pPr>
            <a:r>
              <a:rPr lang="en-US" sz="6600">
                <a:solidFill>
                  <a:srgbClr val="6F2DBD"/>
                </a:solidFill>
                <a:latin typeface="Syne"/>
                <a:ea typeface="Syne"/>
                <a:cs typeface="Syne"/>
                <a:sym typeface="Syne"/>
              </a:rPr>
              <a:t>Thank you!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247600" y="1721910"/>
            <a:ext cx="6196800" cy="4908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yne"/>
                <a:ea typeface="Syne"/>
                <a:cs typeface="Syne"/>
                <a:sym typeface="Syne"/>
              </a:rPr>
              <a:t>To [recipient]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1720998" y="3874635"/>
            <a:ext cx="7250004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Syne"/>
                <a:ea typeface="Syne"/>
                <a:cs typeface="Syne"/>
                <a:sym typeface="Syne"/>
              </a:rPr>
              <a:t>Thanks to your support for Pace, you have helped us to raise [your fundraising total]!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DAGXw1o1Gn8</dc:identifier>
  <dcterms:modified xsi:type="dcterms:W3CDTF">2011-08-01T06:04:30Z</dcterms:modified>
  <cp:revision>1</cp:revision>
  <dc:title>Thank You Template</dc:title>
</cp:coreProperties>
</file>