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DM Sans 2" panose="020B0604020202020204" charset="0"/>
      <p:regular r:id="rId3"/>
    </p:embeddedFont>
    <p:embeddedFont>
      <p:font typeface="Syne" pitchFamily="2" charset="0"/>
      <p:regular r:id="rId4"/>
      <p:bold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47" d="100"/>
          <a:sy n="147" d="100"/>
        </p:scale>
        <p:origin x="690" y="7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jpeg"/><Relationship Id="rId50" Type="http://schemas.openxmlformats.org/officeDocument/2006/relationships/image" Target="../media/image49.jpe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41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svg"/><Relationship Id="rId40" Type="http://schemas.openxmlformats.org/officeDocument/2006/relationships/image" Target="../media/image39.png"/><Relationship Id="rId45" Type="http://schemas.openxmlformats.org/officeDocument/2006/relationships/image" Target="../media/image44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jpe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4" Type="http://schemas.openxmlformats.org/officeDocument/2006/relationships/image" Target="../media/image43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35" Type="http://schemas.openxmlformats.org/officeDocument/2006/relationships/image" Target="../media/image34.svg"/><Relationship Id="rId43" Type="http://schemas.openxmlformats.org/officeDocument/2006/relationships/image" Target="../media/image42.svg"/><Relationship Id="rId48" Type="http://schemas.openxmlformats.org/officeDocument/2006/relationships/image" Target="../media/image47.jpe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-10800000">
            <a:off x="0" y="6829200"/>
            <a:ext cx="10692000" cy="730800"/>
            <a:chOff x="0" y="0"/>
            <a:chExt cx="3831771" cy="261902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831772" cy="261902"/>
            </a:xfrm>
            <a:custGeom>
              <a:avLst/>
              <a:gdLst/>
              <a:ahLst/>
              <a:cxnLst/>
              <a:rect l="l" t="t" r="r" b="b"/>
              <a:pathLst>
                <a:path w="3831772" h="261902">
                  <a:moveTo>
                    <a:pt x="0" y="0"/>
                  </a:moveTo>
                  <a:lnTo>
                    <a:pt x="3831772" y="0"/>
                  </a:lnTo>
                  <a:lnTo>
                    <a:pt x="3831772" y="261902"/>
                  </a:lnTo>
                  <a:lnTo>
                    <a:pt x="0" y="261902"/>
                  </a:lnTo>
                  <a:close/>
                </a:path>
              </a:pathLst>
            </a:custGeom>
            <a:solidFill>
              <a:srgbClr val="6F2DB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3831771" cy="2904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 rot="5400000">
            <a:off x="-3254925" y="3603075"/>
            <a:ext cx="7211850" cy="702000"/>
            <a:chOff x="0" y="0"/>
            <a:chExt cx="2584564" cy="251581"/>
          </a:xfrm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584564" cy="251581"/>
            </a:xfrm>
            <a:custGeom>
              <a:avLst/>
              <a:gdLst/>
              <a:ahLst/>
              <a:cxnLst/>
              <a:rect l="l" t="t" r="r" b="b"/>
              <a:pathLst>
                <a:path w="2584564" h="251581">
                  <a:moveTo>
                    <a:pt x="0" y="0"/>
                  </a:moveTo>
                  <a:lnTo>
                    <a:pt x="2584564" y="0"/>
                  </a:lnTo>
                  <a:lnTo>
                    <a:pt x="2584564" y="251581"/>
                  </a:lnTo>
                  <a:lnTo>
                    <a:pt x="0" y="251581"/>
                  </a:lnTo>
                  <a:close/>
                </a:path>
              </a:pathLst>
            </a:custGeom>
            <a:solidFill>
              <a:srgbClr val="6F2DB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2584564" cy="280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 rot="-5400000">
            <a:off x="6921524" y="3069000"/>
            <a:ext cx="6840000" cy="702000"/>
            <a:chOff x="0" y="0"/>
            <a:chExt cx="2451302" cy="251581"/>
          </a:xfrm>
        </p:grpSpPr>
        <p:sp>
          <p:nvSpPr>
            <p:cNvPr id="9" name="Freeform 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451302" cy="251581"/>
            </a:xfrm>
            <a:custGeom>
              <a:avLst/>
              <a:gdLst/>
              <a:ahLst/>
              <a:cxnLst/>
              <a:rect l="l" t="t" r="r" b="b"/>
              <a:pathLst>
                <a:path w="2451302" h="251581">
                  <a:moveTo>
                    <a:pt x="0" y="0"/>
                  </a:moveTo>
                  <a:lnTo>
                    <a:pt x="2451302" y="0"/>
                  </a:lnTo>
                  <a:lnTo>
                    <a:pt x="2451302" y="251581"/>
                  </a:lnTo>
                  <a:lnTo>
                    <a:pt x="0" y="251581"/>
                  </a:lnTo>
                  <a:close/>
                </a:path>
              </a:pathLst>
            </a:custGeom>
            <a:solidFill>
              <a:srgbClr val="6F2DB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2451302" cy="280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1" name="Freeform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09048" y="6172359"/>
            <a:ext cx="683476" cy="683476"/>
          </a:xfrm>
          <a:custGeom>
            <a:avLst/>
            <a:gdLst/>
            <a:ahLst/>
            <a:cxnLst/>
            <a:rect l="l" t="t" r="r" b="b"/>
            <a:pathLst>
              <a:path w="683476" h="683476">
                <a:moveTo>
                  <a:pt x="0" y="0"/>
                </a:moveTo>
                <a:lnTo>
                  <a:pt x="683476" y="0"/>
                </a:lnTo>
                <a:lnTo>
                  <a:pt x="683476" y="683476"/>
                </a:lnTo>
                <a:lnTo>
                  <a:pt x="0" y="683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10800000">
            <a:off x="9262" y="6145724"/>
            <a:ext cx="683476" cy="683476"/>
          </a:xfrm>
          <a:custGeom>
            <a:avLst/>
            <a:gdLst/>
            <a:ahLst/>
            <a:cxnLst/>
            <a:rect l="l" t="t" r="r" b="b"/>
            <a:pathLst>
              <a:path w="683476" h="683476">
                <a:moveTo>
                  <a:pt x="0" y="0"/>
                </a:moveTo>
                <a:lnTo>
                  <a:pt x="683476" y="0"/>
                </a:lnTo>
                <a:lnTo>
                  <a:pt x="683476" y="683476"/>
                </a:lnTo>
                <a:lnTo>
                  <a:pt x="0" y="683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3" name="Group 13"/>
          <p:cNvGrpSpPr>
            <a:grpSpLocks noGrp="1" noUngrp="1" noRot="1" noMove="1" noResize="1"/>
          </p:cNvGrpSpPr>
          <p:nvPr/>
        </p:nvGrpSpPr>
        <p:grpSpPr>
          <a:xfrm>
            <a:off x="0" y="-2030"/>
            <a:ext cx="10692000" cy="730800"/>
            <a:chOff x="0" y="0"/>
            <a:chExt cx="3831771" cy="261902"/>
          </a:xfrm>
        </p:grpSpPr>
        <p:sp>
          <p:nvSpPr>
            <p:cNvPr id="14" name="Freeform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831772" cy="261902"/>
            </a:xfrm>
            <a:custGeom>
              <a:avLst/>
              <a:gdLst/>
              <a:ahLst/>
              <a:cxnLst/>
              <a:rect l="l" t="t" r="r" b="b"/>
              <a:pathLst>
                <a:path w="3831772" h="261902">
                  <a:moveTo>
                    <a:pt x="0" y="0"/>
                  </a:moveTo>
                  <a:lnTo>
                    <a:pt x="3831772" y="0"/>
                  </a:lnTo>
                  <a:lnTo>
                    <a:pt x="3831772" y="261902"/>
                  </a:lnTo>
                  <a:lnTo>
                    <a:pt x="0" y="261902"/>
                  </a:lnTo>
                  <a:close/>
                </a:path>
              </a:pathLst>
            </a:custGeom>
            <a:solidFill>
              <a:srgbClr val="6F2DB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3831771" cy="2904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6" name="Freeform 16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10800000" flipH="1">
            <a:off x="-9525" y="6220"/>
            <a:ext cx="1425600" cy="712800"/>
          </a:xfrm>
          <a:custGeom>
            <a:avLst/>
            <a:gdLst/>
            <a:ahLst/>
            <a:cxnLst/>
            <a:rect l="l" t="t" r="r" b="b"/>
            <a:pathLst>
              <a:path w="1425600" h="712800">
                <a:moveTo>
                  <a:pt x="1425600" y="0"/>
                </a:moveTo>
                <a:lnTo>
                  <a:pt x="0" y="0"/>
                </a:lnTo>
                <a:lnTo>
                  <a:pt x="0" y="712800"/>
                </a:lnTo>
                <a:lnTo>
                  <a:pt x="1425600" y="712800"/>
                </a:lnTo>
                <a:lnTo>
                  <a:pt x="14256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10800000" flipH="1">
            <a:off x="4276473" y="6220"/>
            <a:ext cx="1425600" cy="712800"/>
          </a:xfrm>
          <a:custGeom>
            <a:avLst/>
            <a:gdLst/>
            <a:ahLst/>
            <a:cxnLst/>
            <a:rect l="l" t="t" r="r" b="b"/>
            <a:pathLst>
              <a:path w="1425600" h="712800">
                <a:moveTo>
                  <a:pt x="1425600" y="0"/>
                </a:moveTo>
                <a:lnTo>
                  <a:pt x="0" y="0"/>
                </a:lnTo>
                <a:lnTo>
                  <a:pt x="0" y="712800"/>
                </a:lnTo>
                <a:lnTo>
                  <a:pt x="1425600" y="712800"/>
                </a:lnTo>
                <a:lnTo>
                  <a:pt x="14256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10800000" flipH="1">
            <a:off x="9259200" y="-2030"/>
            <a:ext cx="1425600" cy="712800"/>
          </a:xfrm>
          <a:custGeom>
            <a:avLst/>
            <a:gdLst/>
            <a:ahLst/>
            <a:cxnLst/>
            <a:rect l="l" t="t" r="r" b="b"/>
            <a:pathLst>
              <a:path w="1425600" h="712800">
                <a:moveTo>
                  <a:pt x="1425600" y="0"/>
                </a:moveTo>
                <a:lnTo>
                  <a:pt x="0" y="0"/>
                </a:lnTo>
                <a:lnTo>
                  <a:pt x="0" y="712800"/>
                </a:lnTo>
                <a:lnTo>
                  <a:pt x="1425600" y="712800"/>
                </a:lnTo>
                <a:lnTo>
                  <a:pt x="142560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45309" y="6970"/>
            <a:ext cx="712800" cy="712800"/>
          </a:xfrm>
          <a:custGeom>
            <a:avLst/>
            <a:gdLst/>
            <a:ahLst/>
            <a:cxnLst/>
            <a:rect l="l" t="t" r="r" b="b"/>
            <a:pathLst>
              <a:path w="712800" h="712800">
                <a:moveTo>
                  <a:pt x="0" y="0"/>
                </a:moveTo>
                <a:lnTo>
                  <a:pt x="712800" y="0"/>
                </a:lnTo>
                <a:lnTo>
                  <a:pt x="712800" y="712800"/>
                </a:lnTo>
                <a:lnTo>
                  <a:pt x="0" y="712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38400" y="6970"/>
            <a:ext cx="712800" cy="712800"/>
          </a:xfrm>
          <a:custGeom>
            <a:avLst/>
            <a:gdLst/>
            <a:ahLst/>
            <a:cxnLst/>
            <a:rect l="l" t="t" r="r" b="b"/>
            <a:pathLst>
              <a:path w="712800" h="712800">
                <a:moveTo>
                  <a:pt x="0" y="0"/>
                </a:moveTo>
                <a:lnTo>
                  <a:pt x="712800" y="0"/>
                </a:lnTo>
                <a:lnTo>
                  <a:pt x="712800" y="712800"/>
                </a:lnTo>
                <a:lnTo>
                  <a:pt x="0" y="712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10800000">
            <a:off x="7139717" y="6220"/>
            <a:ext cx="712800" cy="712800"/>
          </a:xfrm>
          <a:custGeom>
            <a:avLst/>
            <a:gdLst/>
            <a:ahLst/>
            <a:cxnLst/>
            <a:rect l="l" t="t" r="r" b="b"/>
            <a:pathLst>
              <a:path w="712800" h="712800">
                <a:moveTo>
                  <a:pt x="0" y="0"/>
                </a:moveTo>
                <a:lnTo>
                  <a:pt x="712800" y="0"/>
                </a:lnTo>
                <a:lnTo>
                  <a:pt x="712800" y="712800"/>
                </a:lnTo>
                <a:lnTo>
                  <a:pt x="0" y="712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7852517" y="6970"/>
            <a:ext cx="712800" cy="712800"/>
          </a:xfrm>
          <a:custGeom>
            <a:avLst/>
            <a:gdLst/>
            <a:ahLst/>
            <a:cxnLst/>
            <a:rect l="l" t="t" r="r" b="b"/>
            <a:pathLst>
              <a:path w="712800" h="712800">
                <a:moveTo>
                  <a:pt x="0" y="0"/>
                </a:moveTo>
                <a:lnTo>
                  <a:pt x="712800" y="0"/>
                </a:lnTo>
                <a:lnTo>
                  <a:pt x="712800" y="712800"/>
                </a:lnTo>
                <a:lnTo>
                  <a:pt x="0" y="712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5714117" y="6970"/>
            <a:ext cx="712800" cy="712800"/>
          </a:xfrm>
          <a:custGeom>
            <a:avLst/>
            <a:gdLst/>
            <a:ahLst/>
            <a:cxnLst/>
            <a:rect l="l" t="t" r="r" b="b"/>
            <a:pathLst>
              <a:path w="712800" h="712800">
                <a:moveTo>
                  <a:pt x="0" y="0"/>
                </a:moveTo>
                <a:lnTo>
                  <a:pt x="712800" y="0"/>
                </a:lnTo>
                <a:lnTo>
                  <a:pt x="712800" y="712800"/>
                </a:lnTo>
                <a:lnTo>
                  <a:pt x="0" y="7128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561218" y="6970"/>
            <a:ext cx="712800" cy="712800"/>
          </a:xfrm>
          <a:custGeom>
            <a:avLst/>
            <a:gdLst/>
            <a:ahLst/>
            <a:cxnLst/>
            <a:rect l="l" t="t" r="r" b="b"/>
            <a:pathLst>
              <a:path w="712800" h="712800">
                <a:moveTo>
                  <a:pt x="0" y="0"/>
                </a:moveTo>
                <a:lnTo>
                  <a:pt x="712800" y="0"/>
                </a:lnTo>
                <a:lnTo>
                  <a:pt x="712800" y="712800"/>
                </a:lnTo>
                <a:lnTo>
                  <a:pt x="0" y="712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565317" y="6220"/>
            <a:ext cx="712800" cy="712800"/>
          </a:xfrm>
          <a:custGeom>
            <a:avLst/>
            <a:gdLst/>
            <a:ahLst/>
            <a:cxnLst/>
            <a:rect l="l" t="t" r="r" b="b"/>
            <a:pathLst>
              <a:path w="712800" h="712800">
                <a:moveTo>
                  <a:pt x="0" y="0"/>
                </a:moveTo>
                <a:lnTo>
                  <a:pt x="712800" y="0"/>
                </a:lnTo>
                <a:lnTo>
                  <a:pt x="712800" y="712800"/>
                </a:lnTo>
                <a:lnTo>
                  <a:pt x="0" y="7128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25600" y="6220"/>
            <a:ext cx="712800" cy="712800"/>
          </a:xfrm>
          <a:custGeom>
            <a:avLst/>
            <a:gdLst/>
            <a:ahLst/>
            <a:cxnLst/>
            <a:rect l="l" t="t" r="r" b="b"/>
            <a:pathLst>
              <a:path w="712800" h="712800">
                <a:moveTo>
                  <a:pt x="0" y="0"/>
                </a:moveTo>
                <a:lnTo>
                  <a:pt x="712800" y="0"/>
                </a:lnTo>
                <a:lnTo>
                  <a:pt x="712800" y="712800"/>
                </a:lnTo>
                <a:lnTo>
                  <a:pt x="0" y="712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6426917" y="6970"/>
            <a:ext cx="712800" cy="712800"/>
          </a:xfrm>
          <a:custGeom>
            <a:avLst/>
            <a:gdLst/>
            <a:ahLst/>
            <a:cxnLst/>
            <a:rect l="l" t="t" r="r" b="b"/>
            <a:pathLst>
              <a:path w="712800" h="712800">
                <a:moveTo>
                  <a:pt x="0" y="0"/>
                </a:moveTo>
                <a:lnTo>
                  <a:pt x="712800" y="0"/>
                </a:lnTo>
                <a:lnTo>
                  <a:pt x="712800" y="712800"/>
                </a:lnTo>
                <a:lnTo>
                  <a:pt x="0" y="71280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9262800" y="6840000"/>
            <a:ext cx="1418400" cy="709200"/>
          </a:xfrm>
          <a:custGeom>
            <a:avLst/>
            <a:gdLst/>
            <a:ahLst/>
            <a:cxnLst/>
            <a:rect l="l" t="t" r="r" b="b"/>
            <a:pathLst>
              <a:path w="1418400" h="709200">
                <a:moveTo>
                  <a:pt x="1418400" y="0"/>
                </a:moveTo>
                <a:lnTo>
                  <a:pt x="0" y="0"/>
                </a:lnTo>
                <a:lnTo>
                  <a:pt x="0" y="709200"/>
                </a:lnTo>
                <a:lnTo>
                  <a:pt x="1418400" y="709200"/>
                </a:lnTo>
                <a:lnTo>
                  <a:pt x="141840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4989273" y="6840000"/>
            <a:ext cx="1418400" cy="709200"/>
          </a:xfrm>
          <a:custGeom>
            <a:avLst/>
            <a:gdLst/>
            <a:ahLst/>
            <a:cxnLst/>
            <a:rect l="l" t="t" r="r" b="b"/>
            <a:pathLst>
              <a:path w="1418400" h="709200">
                <a:moveTo>
                  <a:pt x="1418400" y="0"/>
                </a:moveTo>
                <a:lnTo>
                  <a:pt x="0" y="0"/>
                </a:lnTo>
                <a:lnTo>
                  <a:pt x="0" y="709200"/>
                </a:lnTo>
                <a:lnTo>
                  <a:pt x="1418400" y="709200"/>
                </a:lnTo>
                <a:lnTo>
                  <a:pt x="14184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4255" y="6840000"/>
            <a:ext cx="1418400" cy="709200"/>
          </a:xfrm>
          <a:custGeom>
            <a:avLst/>
            <a:gdLst/>
            <a:ahLst/>
            <a:cxnLst/>
            <a:rect l="l" t="t" r="r" b="b"/>
            <a:pathLst>
              <a:path w="1418400" h="709200">
                <a:moveTo>
                  <a:pt x="1418400" y="0"/>
                </a:moveTo>
                <a:lnTo>
                  <a:pt x="0" y="0"/>
                </a:lnTo>
                <a:lnTo>
                  <a:pt x="0" y="709200"/>
                </a:lnTo>
                <a:lnTo>
                  <a:pt x="1418400" y="709200"/>
                </a:lnTo>
                <a:lnTo>
                  <a:pt x="141840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 flipH="1">
            <a:off x="-332476" y="1710440"/>
            <a:ext cx="1366952" cy="683476"/>
          </a:xfrm>
          <a:custGeom>
            <a:avLst/>
            <a:gdLst/>
            <a:ahLst/>
            <a:cxnLst/>
            <a:rect l="l" t="t" r="r" b="b"/>
            <a:pathLst>
              <a:path w="1366952" h="683476">
                <a:moveTo>
                  <a:pt x="1366952" y="0"/>
                </a:moveTo>
                <a:lnTo>
                  <a:pt x="0" y="0"/>
                </a:lnTo>
                <a:lnTo>
                  <a:pt x="0" y="683476"/>
                </a:lnTo>
                <a:lnTo>
                  <a:pt x="1366952" y="683476"/>
                </a:lnTo>
                <a:lnTo>
                  <a:pt x="136695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9667310" y="5147145"/>
            <a:ext cx="1366952" cy="683476"/>
          </a:xfrm>
          <a:custGeom>
            <a:avLst/>
            <a:gdLst/>
            <a:ahLst/>
            <a:cxnLst/>
            <a:rect l="l" t="t" r="r" b="b"/>
            <a:pathLst>
              <a:path w="1366952" h="683476">
                <a:moveTo>
                  <a:pt x="1366952" y="0"/>
                </a:moveTo>
                <a:lnTo>
                  <a:pt x="0" y="0"/>
                </a:lnTo>
                <a:lnTo>
                  <a:pt x="0" y="683476"/>
                </a:lnTo>
                <a:lnTo>
                  <a:pt x="1366952" y="683476"/>
                </a:lnTo>
                <a:lnTo>
                  <a:pt x="1366952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Freeform 3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10800000">
            <a:off x="7128818" y="6840000"/>
            <a:ext cx="709200" cy="709200"/>
          </a:xfrm>
          <a:custGeom>
            <a:avLst/>
            <a:gdLst/>
            <a:ahLst/>
            <a:cxnLst/>
            <a:rect l="l" t="t" r="r" b="b"/>
            <a:pathLst>
              <a:path w="709200" h="709200">
                <a:moveTo>
                  <a:pt x="0" y="0"/>
                </a:moveTo>
                <a:lnTo>
                  <a:pt x="709200" y="0"/>
                </a:lnTo>
                <a:lnTo>
                  <a:pt x="709200" y="709200"/>
                </a:lnTo>
                <a:lnTo>
                  <a:pt x="0" y="7092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Freeform 3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10800000">
            <a:off x="9262" y="4778772"/>
            <a:ext cx="683476" cy="683476"/>
          </a:xfrm>
          <a:custGeom>
            <a:avLst/>
            <a:gdLst/>
            <a:ahLst/>
            <a:cxnLst/>
            <a:rect l="l" t="t" r="r" b="b"/>
            <a:pathLst>
              <a:path w="683476" h="683476">
                <a:moveTo>
                  <a:pt x="0" y="0"/>
                </a:moveTo>
                <a:lnTo>
                  <a:pt x="683476" y="0"/>
                </a:lnTo>
                <a:lnTo>
                  <a:pt x="683476" y="683476"/>
                </a:lnTo>
                <a:lnTo>
                  <a:pt x="0" y="683476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Freeform 3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09048" y="2077722"/>
            <a:ext cx="683476" cy="683476"/>
          </a:xfrm>
          <a:custGeom>
            <a:avLst/>
            <a:gdLst/>
            <a:ahLst/>
            <a:cxnLst/>
            <a:rect l="l" t="t" r="r" b="b"/>
            <a:pathLst>
              <a:path w="683476" h="683476">
                <a:moveTo>
                  <a:pt x="0" y="0"/>
                </a:moveTo>
                <a:lnTo>
                  <a:pt x="683476" y="0"/>
                </a:lnTo>
                <a:lnTo>
                  <a:pt x="683476" y="683476"/>
                </a:lnTo>
                <a:lnTo>
                  <a:pt x="0" y="683476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Freeform 36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10800000">
            <a:off x="7838018" y="6840000"/>
            <a:ext cx="709200" cy="709200"/>
          </a:xfrm>
          <a:custGeom>
            <a:avLst/>
            <a:gdLst/>
            <a:ahLst/>
            <a:cxnLst/>
            <a:rect l="l" t="t" r="r" b="b"/>
            <a:pathLst>
              <a:path w="709200" h="709200">
                <a:moveTo>
                  <a:pt x="0" y="0"/>
                </a:moveTo>
                <a:lnTo>
                  <a:pt x="709200" y="0"/>
                </a:lnTo>
                <a:lnTo>
                  <a:pt x="709200" y="709200"/>
                </a:lnTo>
                <a:lnTo>
                  <a:pt x="0" y="7092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Freeform 3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58073" y="6840000"/>
            <a:ext cx="709200" cy="709200"/>
          </a:xfrm>
          <a:custGeom>
            <a:avLst/>
            <a:gdLst/>
            <a:ahLst/>
            <a:cxnLst/>
            <a:rect l="l" t="t" r="r" b="b"/>
            <a:pathLst>
              <a:path w="709200" h="709200">
                <a:moveTo>
                  <a:pt x="0" y="0"/>
                </a:moveTo>
                <a:lnTo>
                  <a:pt x="709200" y="0"/>
                </a:lnTo>
                <a:lnTo>
                  <a:pt x="709200" y="709200"/>
                </a:lnTo>
                <a:lnTo>
                  <a:pt x="0" y="7092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8" name="Freeform 38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2136109" y="6840000"/>
            <a:ext cx="709200" cy="709200"/>
          </a:xfrm>
          <a:custGeom>
            <a:avLst/>
            <a:gdLst/>
            <a:ahLst/>
            <a:cxnLst/>
            <a:rect l="l" t="t" r="r" b="b"/>
            <a:pathLst>
              <a:path w="709200" h="709200">
                <a:moveTo>
                  <a:pt x="0" y="0"/>
                </a:moveTo>
                <a:lnTo>
                  <a:pt x="709200" y="0"/>
                </a:lnTo>
                <a:lnTo>
                  <a:pt x="709200" y="709200"/>
                </a:lnTo>
                <a:lnTo>
                  <a:pt x="0" y="709200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39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10800000">
            <a:off x="9262" y="2735654"/>
            <a:ext cx="683476" cy="683476"/>
          </a:xfrm>
          <a:custGeom>
            <a:avLst/>
            <a:gdLst/>
            <a:ahLst/>
            <a:cxnLst/>
            <a:rect l="l" t="t" r="r" b="b"/>
            <a:pathLst>
              <a:path w="683476" h="683476">
                <a:moveTo>
                  <a:pt x="0" y="0"/>
                </a:moveTo>
                <a:lnTo>
                  <a:pt x="683476" y="0"/>
                </a:lnTo>
                <a:lnTo>
                  <a:pt x="683476" y="683476"/>
                </a:lnTo>
                <a:lnTo>
                  <a:pt x="0" y="683476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4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09048" y="4128150"/>
            <a:ext cx="683476" cy="683476"/>
          </a:xfrm>
          <a:custGeom>
            <a:avLst/>
            <a:gdLst/>
            <a:ahLst/>
            <a:cxnLst/>
            <a:rect l="l" t="t" r="r" b="b"/>
            <a:pathLst>
              <a:path w="683476" h="683476">
                <a:moveTo>
                  <a:pt x="0" y="0"/>
                </a:moveTo>
                <a:lnTo>
                  <a:pt x="683476" y="0"/>
                </a:lnTo>
                <a:lnTo>
                  <a:pt x="683476" y="683476"/>
                </a:lnTo>
                <a:lnTo>
                  <a:pt x="0" y="683476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1" name="Freeform 41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9262" y="3419130"/>
            <a:ext cx="683476" cy="683476"/>
          </a:xfrm>
          <a:custGeom>
            <a:avLst/>
            <a:gdLst/>
            <a:ahLst/>
            <a:cxnLst/>
            <a:rect l="l" t="t" r="r" b="b"/>
            <a:pathLst>
              <a:path w="683476" h="683476">
                <a:moveTo>
                  <a:pt x="0" y="0"/>
                </a:moveTo>
                <a:lnTo>
                  <a:pt x="683476" y="0"/>
                </a:lnTo>
                <a:lnTo>
                  <a:pt x="683476" y="683476"/>
                </a:lnTo>
                <a:lnTo>
                  <a:pt x="0" y="6834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2" name="Freeform 4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0009048" y="3444674"/>
            <a:ext cx="683476" cy="683476"/>
          </a:xfrm>
          <a:custGeom>
            <a:avLst/>
            <a:gdLst/>
            <a:ahLst/>
            <a:cxnLst/>
            <a:rect l="l" t="t" r="r" b="b"/>
            <a:pathLst>
              <a:path w="683476" h="683476">
                <a:moveTo>
                  <a:pt x="0" y="0"/>
                </a:moveTo>
                <a:lnTo>
                  <a:pt x="683476" y="0"/>
                </a:lnTo>
                <a:lnTo>
                  <a:pt x="683476" y="683476"/>
                </a:lnTo>
                <a:lnTo>
                  <a:pt x="0" y="683476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Freeform 4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9262" y="5462248"/>
            <a:ext cx="683476" cy="683476"/>
          </a:xfrm>
          <a:custGeom>
            <a:avLst/>
            <a:gdLst/>
            <a:ahLst/>
            <a:cxnLst/>
            <a:rect l="l" t="t" r="r" b="b"/>
            <a:pathLst>
              <a:path w="683476" h="683476">
                <a:moveTo>
                  <a:pt x="0" y="0"/>
                </a:moveTo>
                <a:lnTo>
                  <a:pt x="683476" y="0"/>
                </a:lnTo>
                <a:lnTo>
                  <a:pt x="683476" y="683476"/>
                </a:lnTo>
                <a:lnTo>
                  <a:pt x="0" y="683476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4" name="Freeform 4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10009048" y="1394246"/>
            <a:ext cx="683476" cy="683476"/>
          </a:xfrm>
          <a:custGeom>
            <a:avLst/>
            <a:gdLst/>
            <a:ahLst/>
            <a:cxnLst/>
            <a:rect l="l" t="t" r="r" b="b"/>
            <a:pathLst>
              <a:path w="683476" h="683476">
                <a:moveTo>
                  <a:pt x="0" y="0"/>
                </a:moveTo>
                <a:lnTo>
                  <a:pt x="683476" y="0"/>
                </a:lnTo>
                <a:lnTo>
                  <a:pt x="683476" y="683476"/>
                </a:lnTo>
                <a:lnTo>
                  <a:pt x="0" y="6834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5" name="Freeform 4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4276473" y="6840000"/>
            <a:ext cx="709200" cy="709200"/>
          </a:xfrm>
          <a:custGeom>
            <a:avLst/>
            <a:gdLst/>
            <a:ahLst/>
            <a:cxnLst/>
            <a:rect l="l" t="t" r="r" b="b"/>
            <a:pathLst>
              <a:path w="709200" h="709200">
                <a:moveTo>
                  <a:pt x="0" y="0"/>
                </a:moveTo>
                <a:lnTo>
                  <a:pt x="709200" y="0"/>
                </a:lnTo>
                <a:lnTo>
                  <a:pt x="709200" y="709200"/>
                </a:lnTo>
                <a:lnTo>
                  <a:pt x="0" y="7092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46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10800000">
            <a:off x="6413973" y="6840000"/>
            <a:ext cx="709200" cy="709200"/>
          </a:xfrm>
          <a:custGeom>
            <a:avLst/>
            <a:gdLst/>
            <a:ahLst/>
            <a:cxnLst/>
            <a:rect l="l" t="t" r="r" b="b"/>
            <a:pathLst>
              <a:path w="709200" h="709200">
                <a:moveTo>
                  <a:pt x="0" y="0"/>
                </a:moveTo>
                <a:lnTo>
                  <a:pt x="709200" y="0"/>
                </a:lnTo>
                <a:lnTo>
                  <a:pt x="709200" y="709200"/>
                </a:lnTo>
                <a:lnTo>
                  <a:pt x="0" y="709200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7" name="Freeform 47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10800000">
            <a:off x="1422655" y="6840000"/>
            <a:ext cx="709200" cy="709200"/>
          </a:xfrm>
          <a:custGeom>
            <a:avLst/>
            <a:gdLst/>
            <a:ahLst/>
            <a:cxnLst/>
            <a:rect l="l" t="t" r="r" b="b"/>
            <a:pathLst>
              <a:path w="709200" h="709200">
                <a:moveTo>
                  <a:pt x="0" y="0"/>
                </a:moveTo>
                <a:lnTo>
                  <a:pt x="709200" y="0"/>
                </a:lnTo>
                <a:lnTo>
                  <a:pt x="709200" y="709200"/>
                </a:lnTo>
                <a:lnTo>
                  <a:pt x="0" y="7092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8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10800000">
            <a:off x="9262" y="689888"/>
            <a:ext cx="683476" cy="683476"/>
          </a:xfrm>
          <a:custGeom>
            <a:avLst/>
            <a:gdLst/>
            <a:ahLst/>
            <a:cxnLst/>
            <a:rect l="l" t="t" r="r" b="b"/>
            <a:pathLst>
              <a:path w="683476" h="683476">
                <a:moveTo>
                  <a:pt x="0" y="0"/>
                </a:moveTo>
                <a:lnTo>
                  <a:pt x="683476" y="0"/>
                </a:lnTo>
                <a:lnTo>
                  <a:pt x="683476" y="683476"/>
                </a:lnTo>
                <a:lnTo>
                  <a:pt x="0" y="6834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4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009048" y="710770"/>
            <a:ext cx="683476" cy="683476"/>
          </a:xfrm>
          <a:custGeom>
            <a:avLst/>
            <a:gdLst/>
            <a:ahLst/>
            <a:cxnLst/>
            <a:rect l="l" t="t" r="r" b="b"/>
            <a:pathLst>
              <a:path w="683476" h="683476">
                <a:moveTo>
                  <a:pt x="0" y="0"/>
                </a:moveTo>
                <a:lnTo>
                  <a:pt x="683476" y="0"/>
                </a:lnTo>
                <a:lnTo>
                  <a:pt x="683476" y="683476"/>
                </a:lnTo>
                <a:lnTo>
                  <a:pt x="0" y="683476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50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10800000">
            <a:off x="8550000" y="6840000"/>
            <a:ext cx="709200" cy="709200"/>
          </a:xfrm>
          <a:custGeom>
            <a:avLst/>
            <a:gdLst/>
            <a:ahLst/>
            <a:cxnLst/>
            <a:rect l="l" t="t" r="r" b="b"/>
            <a:pathLst>
              <a:path w="709200" h="709200">
                <a:moveTo>
                  <a:pt x="0" y="0"/>
                </a:moveTo>
                <a:lnTo>
                  <a:pt x="709200" y="0"/>
                </a:lnTo>
                <a:lnTo>
                  <a:pt x="709200" y="709200"/>
                </a:lnTo>
                <a:lnTo>
                  <a:pt x="0" y="70920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1" name="Freeform 51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3567273" y="6840000"/>
            <a:ext cx="709200" cy="709200"/>
          </a:xfrm>
          <a:custGeom>
            <a:avLst/>
            <a:gdLst/>
            <a:ahLst/>
            <a:cxnLst/>
            <a:rect l="l" t="t" r="r" b="b"/>
            <a:pathLst>
              <a:path w="709200" h="709200">
                <a:moveTo>
                  <a:pt x="0" y="0"/>
                </a:moveTo>
                <a:lnTo>
                  <a:pt x="709200" y="0"/>
                </a:lnTo>
                <a:lnTo>
                  <a:pt x="709200" y="709200"/>
                </a:lnTo>
                <a:lnTo>
                  <a:pt x="0" y="709200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5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55" y="4095296"/>
            <a:ext cx="683476" cy="683476"/>
          </a:xfrm>
          <a:custGeom>
            <a:avLst/>
            <a:gdLst/>
            <a:ahLst/>
            <a:cxnLst/>
            <a:rect l="l" t="t" r="r" b="b"/>
            <a:pathLst>
              <a:path w="683476" h="683476">
                <a:moveTo>
                  <a:pt x="0" y="0"/>
                </a:moveTo>
                <a:lnTo>
                  <a:pt x="683476" y="0"/>
                </a:lnTo>
                <a:lnTo>
                  <a:pt x="683476" y="683476"/>
                </a:lnTo>
                <a:lnTo>
                  <a:pt x="0" y="683476"/>
                </a:lnTo>
                <a:lnTo>
                  <a:pt x="0" y="0"/>
                </a:lnTo>
                <a:close/>
              </a:path>
            </a:pathLst>
          </a:custGeom>
          <a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5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10800000">
            <a:off x="10009048" y="2764308"/>
            <a:ext cx="683476" cy="683476"/>
          </a:xfrm>
          <a:custGeom>
            <a:avLst/>
            <a:gdLst/>
            <a:ahLst/>
            <a:cxnLst/>
            <a:rect l="l" t="t" r="r" b="b"/>
            <a:pathLst>
              <a:path w="683476" h="683476">
                <a:moveTo>
                  <a:pt x="0" y="0"/>
                </a:moveTo>
                <a:lnTo>
                  <a:pt x="683476" y="0"/>
                </a:lnTo>
                <a:lnTo>
                  <a:pt x="683476" y="683476"/>
                </a:lnTo>
                <a:lnTo>
                  <a:pt x="0" y="683476"/>
                </a:lnTo>
                <a:lnTo>
                  <a:pt x="0" y="0"/>
                </a:lnTo>
                <a:close/>
              </a:path>
            </a:pathLst>
          </a:custGeom>
          <a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54"/>
          <p:cNvSpPr/>
          <p:nvPr/>
        </p:nvSpPr>
        <p:spPr>
          <a:xfrm>
            <a:off x="3810271" y="2748222"/>
            <a:ext cx="3071457" cy="1031778"/>
          </a:xfrm>
          <a:custGeom>
            <a:avLst/>
            <a:gdLst/>
            <a:ahLst/>
            <a:cxnLst/>
            <a:rect l="l" t="t" r="r" b="b"/>
            <a:pathLst>
              <a:path w="3071457" h="1031778">
                <a:moveTo>
                  <a:pt x="0" y="0"/>
                </a:moveTo>
                <a:lnTo>
                  <a:pt x="3071458" y="0"/>
                </a:lnTo>
                <a:lnTo>
                  <a:pt x="3071458" y="1031778"/>
                </a:lnTo>
                <a:lnTo>
                  <a:pt x="0" y="1031778"/>
                </a:lnTo>
                <a:lnTo>
                  <a:pt x="0" y="0"/>
                </a:lnTo>
                <a:close/>
              </a:path>
            </a:pathLst>
          </a:custGeom>
          <a:blipFill>
            <a:blip r:embed="rId4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5" name="Group 55"/>
          <p:cNvGrpSpPr>
            <a:grpSpLocks noGrp="1" noUngrp="1" noRot="1" noMove="1" noResize="1"/>
          </p:cNvGrpSpPr>
          <p:nvPr/>
        </p:nvGrpSpPr>
        <p:grpSpPr>
          <a:xfrm>
            <a:off x="756000" y="776692"/>
            <a:ext cx="1436073" cy="1436073"/>
            <a:chOff x="0" y="0"/>
            <a:chExt cx="812800" cy="812800"/>
          </a:xfrm>
        </p:grpSpPr>
        <p:sp>
          <p:nvSpPr>
            <p:cNvPr id="56" name="Freeform 5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7"/>
              <a:stretch>
                <a:fillRect t="-8716" b="-24779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7" name="Group 57"/>
          <p:cNvGrpSpPr>
            <a:grpSpLocks noGrp="1" noUngrp="1" noRot="1" noMove="1" noResize="1"/>
          </p:cNvGrpSpPr>
          <p:nvPr/>
        </p:nvGrpSpPr>
        <p:grpSpPr>
          <a:xfrm>
            <a:off x="756000" y="5295927"/>
            <a:ext cx="1436073" cy="1436073"/>
            <a:chOff x="0" y="0"/>
            <a:chExt cx="812800" cy="812800"/>
          </a:xfrm>
        </p:grpSpPr>
        <p:sp>
          <p:nvSpPr>
            <p:cNvPr id="58" name="Freeform 5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8"/>
              <a:stretch>
                <a:fillRect l="-17639" r="-15855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9" name="Group 59"/>
          <p:cNvGrpSpPr>
            <a:grpSpLocks noGrp="1" noUngrp="1" noRot="1" noMove="1" noResize="1"/>
          </p:cNvGrpSpPr>
          <p:nvPr/>
        </p:nvGrpSpPr>
        <p:grpSpPr>
          <a:xfrm>
            <a:off x="8499927" y="5295927"/>
            <a:ext cx="1436073" cy="1436073"/>
            <a:chOff x="0" y="0"/>
            <a:chExt cx="812800" cy="812800"/>
          </a:xfrm>
        </p:grpSpPr>
        <p:sp>
          <p:nvSpPr>
            <p:cNvPr id="60" name="Freeform 6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9"/>
              <a:stretch>
                <a:fillRect l="-7823" r="-2567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1" name="Group 61"/>
          <p:cNvGrpSpPr>
            <a:grpSpLocks noGrp="1" noUngrp="1" noRot="1" noMove="1" noResize="1"/>
          </p:cNvGrpSpPr>
          <p:nvPr/>
        </p:nvGrpSpPr>
        <p:grpSpPr>
          <a:xfrm>
            <a:off x="8499927" y="776692"/>
            <a:ext cx="1436073" cy="1436073"/>
            <a:chOff x="0" y="0"/>
            <a:chExt cx="812800" cy="812800"/>
          </a:xfrm>
        </p:grpSpPr>
        <p:sp>
          <p:nvSpPr>
            <p:cNvPr id="62" name="Freeform 6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0"/>
              <a:stretch>
                <a:fillRect t="-12076" b="-1207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3" name="TextBox 63"/>
          <p:cNvSpPr txBox="1"/>
          <p:nvPr/>
        </p:nvSpPr>
        <p:spPr>
          <a:xfrm>
            <a:off x="3790498" y="838059"/>
            <a:ext cx="3111004" cy="547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Syne"/>
                <a:ea typeface="Syne"/>
                <a:cs typeface="Syne"/>
                <a:sym typeface="Syne"/>
              </a:rPr>
              <a:t>You are invited to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2657296" y="1440493"/>
            <a:ext cx="5377408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Syne"/>
                <a:ea typeface="Syne"/>
                <a:cs typeface="Syne"/>
                <a:sym typeface="Syne"/>
              </a:rPr>
              <a:t>[event] on [date]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2695034" y="2042927"/>
            <a:ext cx="5301931" cy="54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Syne"/>
                <a:ea typeface="Syne"/>
                <a:cs typeface="Syne"/>
                <a:sym typeface="Syne"/>
              </a:rPr>
              <a:t>where I will be fundraising for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330455" y="4060970"/>
            <a:ext cx="8031090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000000"/>
                </a:solidFill>
                <a:latin typeface="DM Sans 2"/>
                <a:ea typeface="DM Sans 2"/>
                <a:cs typeface="DM Sans 2"/>
                <a:sym typeface="DM Sans 2"/>
              </a:rPr>
              <a:t>Pace believes that every child with a neurodisability has unique potential and their place to take in the world and a full life to live.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3107198" y="5025087"/>
            <a:ext cx="4477603" cy="139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DM Sans 2"/>
                <a:ea typeface="DM Sans 2"/>
                <a:cs typeface="DM Sans 2"/>
                <a:sym typeface="DM Sans 2"/>
              </a:rPr>
              <a:t>Please come along and help me support Pace with their mission!</a:t>
            </a:r>
          </a:p>
          <a:p>
            <a:pPr algn="ctr">
              <a:lnSpc>
                <a:spcPts val="2799"/>
              </a:lnSpc>
            </a:pPr>
            <a:endParaRPr lang="en-US" sz="1999">
              <a:solidFill>
                <a:srgbClr val="000000"/>
              </a:solidFill>
              <a:latin typeface="DM Sans 2"/>
              <a:ea typeface="DM Sans 2"/>
              <a:cs typeface="DM Sans 2"/>
              <a:sym typeface="DM Sans 2"/>
            </a:endParaRPr>
          </a:p>
          <a:p>
            <a:pPr algn="ctr">
              <a:lnSpc>
                <a:spcPts val="2799"/>
              </a:lnSpc>
            </a:pPr>
            <a:r>
              <a:rPr lang="en-US" sz="1999">
                <a:solidFill>
                  <a:srgbClr val="000000"/>
                </a:solidFill>
                <a:latin typeface="DM Sans 2"/>
                <a:ea typeface="DM Sans 2"/>
                <a:cs typeface="DM Sans 2"/>
                <a:sym typeface="DM Sans 2"/>
              </a:rPr>
              <a:t>RSVP to [contact details]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61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Syne</vt:lpstr>
      <vt:lpstr>DM Sans 2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Pace Invitation Template</dc:title>
  <cp:lastModifiedBy>Theo Grayell</cp:lastModifiedBy>
  <cp:revision>2</cp:revision>
  <dcterms:created xsi:type="dcterms:W3CDTF">2006-08-16T00:00:00Z</dcterms:created>
  <dcterms:modified xsi:type="dcterms:W3CDTF">2024-11-28T09:21:39Z</dcterms:modified>
  <dc:identifier>DAGXsKnqkao</dc:identifier>
</cp:coreProperties>
</file>